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8" r:id="rId5"/>
    <p:sldId id="25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B8F172-E838-79B9-D023-485F9128C1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64DA10F-F8BF-4A0E-9C63-F16E12863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327CC3-A748-C30B-C0BF-06EDC36EE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904060-10D9-BF89-6047-6130E4295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635CFE-DE90-6C05-4AE6-0AF4AA976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41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F93298-2952-E13D-FBEF-3AE7B5507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4ED688-9F09-89B5-6201-9369F5995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CBE69B-A2F5-90EA-D55A-43F7180F9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F37427-F72A-C710-0669-175E54F74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DE37A9-FF2C-F249-75D1-EA95A90DA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4993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80A7AA-557A-247D-0F30-664C9ADF61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CC7B625-67AB-1EF8-9F8F-D7BB23B3B2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F464B0-0B57-CF1E-FAB7-7D10FA0B8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483FA3-C3D4-283C-0EAE-5FFA4E0DA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D15BB5-45A9-D6D4-6F8E-009D22545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79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58EFAB-B43D-9AC1-28D8-CFEBD3F4F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C001E7-946D-BF3A-45C0-0C12C55D3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3E75C7-4051-842D-14C9-1F5A265AF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703A69-BF6D-87F1-6EF7-AF78B596B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3D6FA-E534-2E3F-D9A1-B800CB18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58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768098-0A63-F6A6-6CFC-43B3E9261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00E97F-ABB8-5DD7-2C78-8214FC8AE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0E3CB9-BE39-A425-ECBB-B6D242512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201C70-E8A6-216D-1630-E84AC317B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4F594D-1D7B-2C42-A8C9-600DA8327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2098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80D3E0-5BA6-6C6C-7820-0FACDB6AF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CC2439-813C-236E-E162-CD63EDC49A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EF1037-B122-3506-4F35-20AF3470E3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A12B16-379B-EB45-5690-32035AE6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59D482-26BA-17D3-B7FA-0DE8FF094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0785B3-766F-13AA-B375-60C76235D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31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7CBC87-5C24-57C3-61F3-ECB105298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7E72C6-4E51-8CF9-164C-16DF48F6B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726DB98-4EE6-C9C5-FB09-7AE6A3997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412FC89-04F0-0525-C1B4-34C6EECC9A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22559F-AEED-60EF-981B-8C9CD7739F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60AD4AA-887A-9AAB-F4F8-C9F958BF6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B57B1D4-BBB3-7237-6BBB-344924DA7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40AAF67-76C4-3AB2-C270-438BE70F5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601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832A8E-7D1B-3354-5461-3FC4681BF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86D216-8817-78F8-8531-5E8230807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D4F7CE-21D2-9960-325B-3DA841A0C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62D0EE6-422C-854C-E535-2B626C2DE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289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E1D30AC-64EC-BCDB-4223-C3B2A8F10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7FB035-7D50-AF16-46E3-3C54C269F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DAD4EE-8B11-C4EC-F580-F4E328EB3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860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1D06D9-C081-9F9C-7549-612024FAD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B35095-E4E2-46BC-9C2B-6AC4D921D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8BAC9C-9B75-E8C1-30A2-9590A46EC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CF8701-E8EA-0B5E-E67F-96396D87F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ED365F-DBDF-F330-4C73-F0B0C0D91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8D1C47-2C3F-2F1B-20D4-C1AEA1017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164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7B2FC3-0020-C15E-F4BB-CCB72054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76C56A1-7376-2F91-7F72-1B88629888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2D7EA1-DFE6-81C7-9B00-760E93B3C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CEBC01-698F-0E8A-C979-F690EB0A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9DA8A1-2366-26F2-C909-7C69AD5F7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07B585-CE63-AA49-414B-5513C1F86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8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96A3E92-A035-9B57-84F7-6AD332B3E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BA698B-D80F-139D-C11D-29189166E3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BFFE21-09F7-9977-46C1-12F021E7D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ACCFC-CBB7-472A-99F3-8713114810E0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8FCEAD-83A3-BA62-3F84-4DEE6B8FF1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35626B-5A5D-512D-A256-EF1E2C80B2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9BB32-4356-43B3-A062-150B5C011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457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wisCho7/PlumJamTes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DD39FEA1-504C-773C-0224-BCCF62DF08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en-US" altLang="ko-KR" sz="5200" dirty="0">
                <a:solidFill>
                  <a:schemeClr val="tx2"/>
                </a:solidFill>
              </a:rPr>
              <a:t>2023 </a:t>
            </a:r>
            <a:r>
              <a:rPr lang="ko-KR" altLang="en-US" sz="5200" dirty="0" err="1">
                <a:solidFill>
                  <a:schemeClr val="tx2"/>
                </a:solidFill>
              </a:rPr>
              <a:t>플럼잼</a:t>
            </a:r>
            <a:r>
              <a:rPr lang="ko-KR" altLang="en-US" sz="5200" dirty="0">
                <a:solidFill>
                  <a:schemeClr val="tx2"/>
                </a:solidFill>
              </a:rPr>
              <a:t> </a:t>
            </a:r>
            <a:br>
              <a:rPr lang="en-US" altLang="ko-KR" sz="5200" dirty="0">
                <a:solidFill>
                  <a:schemeClr val="tx2"/>
                </a:solidFill>
              </a:rPr>
            </a:br>
            <a:r>
              <a:rPr lang="ko-KR" altLang="en-US" sz="5200" dirty="0">
                <a:solidFill>
                  <a:schemeClr val="tx2"/>
                </a:solidFill>
              </a:rPr>
              <a:t>결과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F8135F7-51A4-A06C-B2CF-B51560981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tx2"/>
                </a:solidFill>
              </a:rPr>
              <a:t>09.03</a:t>
            </a:r>
            <a:endParaRPr lang="ko-KR" alt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1768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B6CFBC-0E38-7F0A-B3E6-11C55F869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깃허브</a:t>
            </a:r>
            <a:r>
              <a:rPr lang="ko-KR" altLang="en-US" dirty="0"/>
              <a:t> 공유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C8C6BB-7CD1-A313-DFB3-A3C3ED85D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https://github.com/LewisCho7/PlumJamTest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각 팀별 </a:t>
            </a:r>
            <a:r>
              <a:rPr lang="en-US" altLang="ko-KR" dirty="0"/>
              <a:t>zip</a:t>
            </a:r>
            <a:r>
              <a:rPr lang="ko-KR" altLang="en-US" dirty="0"/>
              <a:t>파일</a:t>
            </a:r>
            <a:r>
              <a:rPr lang="en-US" altLang="ko-KR" dirty="0"/>
              <a:t> (</a:t>
            </a:r>
            <a:r>
              <a:rPr lang="ko-KR" altLang="en-US" dirty="0"/>
              <a:t>완성 안된 경우 유니티 파일</a:t>
            </a:r>
            <a:r>
              <a:rPr lang="en-US" altLang="ko-KR" dirty="0"/>
              <a:t>) </a:t>
            </a:r>
            <a:r>
              <a:rPr lang="ko-KR" altLang="en-US" dirty="0"/>
              <a:t>존재</a:t>
            </a:r>
            <a:endParaRPr lang="en-US" altLang="ko-KR" dirty="0"/>
          </a:p>
          <a:p>
            <a:r>
              <a:rPr lang="ko-KR" altLang="en-US" dirty="0"/>
              <a:t>각 팀별 게임 설명 존재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03740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2FB1A5-BCB5-2E83-E063-1914A0526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</a:t>
            </a:r>
          </a:p>
        </p:txBody>
      </p:sp>
      <p:pic>
        <p:nvPicPr>
          <p:cNvPr id="5" name="내용 개체 틀 4" descr="텍스트, 스크린샷, 모니터, 멀티미디어이(가) 표시된 사진&#10;&#10;자동 생성된 설명">
            <a:extLst>
              <a:ext uri="{FF2B5EF4-FFF2-40B4-BE49-F238E27FC236}">
                <a16:creationId xmlns:a16="http://schemas.microsoft.com/office/drawing/2014/main" id="{0B4DBBF6-B82D-955E-FC79-E04ABA95F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2016" y="1690688"/>
            <a:ext cx="580178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DD2D42-D85C-D5DC-F911-001D2A57A96C}"/>
              </a:ext>
            </a:extLst>
          </p:cNvPr>
          <p:cNvSpPr txBox="1"/>
          <p:nvPr/>
        </p:nvSpPr>
        <p:spPr>
          <a:xfrm>
            <a:off x="838200" y="2066925"/>
            <a:ext cx="3790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r>
              <a:rPr lang="ko-KR" altLang="en-US" dirty="0"/>
              <a:t>가지 주제 중 </a:t>
            </a:r>
            <a:r>
              <a:rPr lang="en-US" altLang="ko-KR" dirty="0"/>
              <a:t>2</a:t>
            </a:r>
            <a:r>
              <a:rPr lang="ko-KR" altLang="en-US" dirty="0"/>
              <a:t>개 선택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주제를 조합한 게임 만들기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결과</a:t>
            </a:r>
            <a:r>
              <a:rPr lang="en-US" altLang="ko-KR" dirty="0"/>
              <a:t>: </a:t>
            </a:r>
            <a:r>
              <a:rPr lang="ko-KR" altLang="en-US" dirty="0" err="1"/>
              <a:t>플럼</a:t>
            </a:r>
            <a:r>
              <a:rPr lang="en-US" altLang="ko-KR" dirty="0"/>
              <a:t>, </a:t>
            </a:r>
            <a:r>
              <a:rPr lang="ko-KR" altLang="en-US" dirty="0"/>
              <a:t>아이돌</a:t>
            </a:r>
          </a:p>
        </p:txBody>
      </p:sp>
    </p:spTree>
    <p:extLst>
      <p:ext uri="{BB962C8B-B14F-4D97-AF65-F5344CB8AC3E}">
        <p14:creationId xmlns:p14="http://schemas.microsoft.com/office/powerpoint/2010/main" val="577804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57AE1D-8AFC-FA32-DCBB-E8E22F58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985570-5BB1-948A-61B3-21E8ED01B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참여자</a:t>
            </a:r>
            <a:r>
              <a:rPr lang="en-US" altLang="ko-KR" dirty="0"/>
              <a:t>: 19 </a:t>
            </a:r>
            <a:r>
              <a:rPr lang="ko-KR" altLang="en-US" dirty="0"/>
              <a:t>김시우</a:t>
            </a:r>
            <a:r>
              <a:rPr lang="en-US" altLang="ko-KR" dirty="0"/>
              <a:t>, 18 </a:t>
            </a:r>
            <a:r>
              <a:rPr lang="ko-KR" altLang="en-US" dirty="0" err="1"/>
              <a:t>윤여범</a:t>
            </a:r>
            <a:r>
              <a:rPr lang="en-US" altLang="ko-KR" dirty="0"/>
              <a:t>, 16 </a:t>
            </a:r>
            <a:r>
              <a:rPr lang="ko-KR" altLang="en-US" dirty="0" err="1"/>
              <a:t>권기동</a:t>
            </a:r>
            <a:endParaRPr lang="en-US" altLang="ko-KR" dirty="0"/>
          </a:p>
          <a:p>
            <a:r>
              <a:rPr lang="ko-KR" altLang="en-US" dirty="0"/>
              <a:t>작품 제목</a:t>
            </a:r>
            <a:r>
              <a:rPr lang="en-US" altLang="ko-KR" dirty="0"/>
              <a:t>: </a:t>
            </a:r>
            <a:r>
              <a:rPr lang="ko-KR" altLang="en-US" dirty="0" err="1"/>
              <a:t>최애의</a:t>
            </a:r>
            <a:r>
              <a:rPr lang="ko-KR" altLang="en-US" dirty="0"/>
              <a:t> </a:t>
            </a:r>
            <a:r>
              <a:rPr lang="ko-KR" altLang="en-US" dirty="0" err="1"/>
              <a:t>플럼</a:t>
            </a:r>
            <a:endParaRPr lang="en-US" altLang="ko-KR" dirty="0"/>
          </a:p>
          <a:p>
            <a:r>
              <a:rPr lang="ko-KR" altLang="en-US" dirty="0"/>
              <a:t>유형</a:t>
            </a:r>
            <a:r>
              <a:rPr lang="en-US" altLang="ko-KR" dirty="0"/>
              <a:t>: </a:t>
            </a:r>
            <a:r>
              <a:rPr lang="ko-KR" altLang="en-US" dirty="0"/>
              <a:t>시뮬레이션 게임</a:t>
            </a:r>
            <a:r>
              <a:rPr lang="en-US" altLang="ko-KR" dirty="0"/>
              <a:t>(</a:t>
            </a:r>
            <a:r>
              <a:rPr lang="ko-KR" altLang="en-US" dirty="0"/>
              <a:t>아이돌 매니저류 게임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미완성</a:t>
            </a:r>
            <a:r>
              <a:rPr lang="en-US" altLang="ko-KR" dirty="0"/>
              <a:t>(</a:t>
            </a:r>
            <a:r>
              <a:rPr lang="ko-KR" altLang="en-US" dirty="0"/>
              <a:t>유니티 파일로 존재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 descr="텍스트, 컴퓨터, 실내, 디스플레이이(가) 표시된 사진&#10;&#10;자동 생성된 설명">
            <a:extLst>
              <a:ext uri="{FF2B5EF4-FFF2-40B4-BE49-F238E27FC236}">
                <a16:creationId xmlns:a16="http://schemas.microsoft.com/office/drawing/2014/main" id="{3498D426-E381-5DE3-F9C5-9B097927E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25" y="3933825"/>
            <a:ext cx="3898900" cy="2924175"/>
          </a:xfrm>
          <a:prstGeom prst="rect">
            <a:avLst/>
          </a:prstGeom>
        </p:spPr>
      </p:pic>
      <p:pic>
        <p:nvPicPr>
          <p:cNvPr id="7" name="그림 6" descr="텍스트, 컴퓨터, 실내, 디스플레이 장치이(가) 표시된 사진&#10;&#10;자동 생성된 설명">
            <a:extLst>
              <a:ext uri="{FF2B5EF4-FFF2-40B4-BE49-F238E27FC236}">
                <a16:creationId xmlns:a16="http://schemas.microsoft.com/office/drawing/2014/main" id="{B5278A95-9552-0FFA-D242-3B82DE0FE5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913" y="3933823"/>
            <a:ext cx="3898900" cy="2924175"/>
          </a:xfrm>
          <a:prstGeom prst="rect">
            <a:avLst/>
          </a:prstGeom>
        </p:spPr>
      </p:pic>
      <p:pic>
        <p:nvPicPr>
          <p:cNvPr id="9" name="그림 8" descr="텍스트, 컴퓨터, 실내, 병이(가) 표시된 사진&#10;&#10;자동 생성된 설명">
            <a:extLst>
              <a:ext uri="{FF2B5EF4-FFF2-40B4-BE49-F238E27FC236}">
                <a16:creationId xmlns:a16="http://schemas.microsoft.com/office/drawing/2014/main" id="{8E9917D8-F594-885B-ECF1-BFB080FBB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901" y="3933823"/>
            <a:ext cx="3898900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67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B5AED6-DCD2-0D6D-9F3C-272AA1C6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7B9F02-ED48-0F80-17DB-7406DF78B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참여자</a:t>
            </a:r>
            <a:r>
              <a:rPr lang="en-US" altLang="ko-KR" dirty="0"/>
              <a:t>: 23 </a:t>
            </a:r>
            <a:r>
              <a:rPr lang="ko-KR" altLang="en-US" dirty="0"/>
              <a:t>조용준</a:t>
            </a:r>
            <a:r>
              <a:rPr lang="en-US" altLang="ko-KR" dirty="0"/>
              <a:t>, 23 </a:t>
            </a:r>
            <a:r>
              <a:rPr lang="ko-KR" altLang="en-US" dirty="0" err="1"/>
              <a:t>김정완</a:t>
            </a:r>
            <a:r>
              <a:rPr lang="en-US" altLang="ko-KR" dirty="0"/>
              <a:t>, 23 </a:t>
            </a:r>
            <a:r>
              <a:rPr lang="ko-KR" altLang="en-US" dirty="0" err="1"/>
              <a:t>한시호</a:t>
            </a:r>
            <a:endParaRPr lang="en-US" altLang="ko-KR" dirty="0"/>
          </a:p>
          <a:p>
            <a:r>
              <a:rPr lang="ko-KR" altLang="en-US" dirty="0"/>
              <a:t>작품 제목</a:t>
            </a:r>
            <a:r>
              <a:rPr lang="en-US" altLang="ko-KR" dirty="0"/>
              <a:t>: </a:t>
            </a:r>
            <a:r>
              <a:rPr lang="ko-KR" altLang="en-US" dirty="0" err="1"/>
              <a:t>사생팬</a:t>
            </a:r>
            <a:r>
              <a:rPr lang="ko-KR" altLang="en-US" dirty="0"/>
              <a:t> 지키기</a:t>
            </a:r>
            <a:endParaRPr lang="en-US" altLang="ko-KR" dirty="0"/>
          </a:p>
          <a:p>
            <a:r>
              <a:rPr lang="ko-KR" altLang="en-US" dirty="0"/>
              <a:t>유형</a:t>
            </a:r>
            <a:r>
              <a:rPr lang="en-US" altLang="ko-KR" dirty="0"/>
              <a:t>: </a:t>
            </a:r>
            <a:r>
              <a:rPr lang="ko-KR" altLang="en-US" dirty="0"/>
              <a:t>뱀파이어 </a:t>
            </a:r>
            <a:r>
              <a:rPr lang="ko-KR" altLang="en-US" dirty="0" err="1"/>
              <a:t>서바이버류</a:t>
            </a:r>
            <a:r>
              <a:rPr lang="ko-KR" altLang="en-US" dirty="0"/>
              <a:t> 게임</a:t>
            </a:r>
            <a:endParaRPr lang="en-US" altLang="ko-KR" dirty="0"/>
          </a:p>
          <a:p>
            <a:r>
              <a:rPr lang="ko-KR" altLang="en-US" dirty="0"/>
              <a:t>적을 밖으로 밀쳐서 아이돌을 지키는 게임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DD9071-91AF-D596-C0A5-26FFD6D87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5363" y="76200"/>
            <a:ext cx="3486637" cy="205292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6EC5C2-B6C6-B998-F1B0-9314D5E4F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1" y="3928056"/>
            <a:ext cx="5200650" cy="29299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BDDAA73-EB9C-4E57-32E0-47239FE22B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9850" y="3928056"/>
            <a:ext cx="5200650" cy="292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87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C4257-2877-1832-AC76-546CD172B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09CD96-3406-400A-E410-4CAC71255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참여자</a:t>
            </a:r>
            <a:r>
              <a:rPr lang="en-US" altLang="ko-KR" dirty="0"/>
              <a:t>: 22 </a:t>
            </a:r>
            <a:r>
              <a:rPr lang="ko-KR" altLang="en-US" dirty="0"/>
              <a:t>조강현</a:t>
            </a:r>
            <a:r>
              <a:rPr lang="en-US" altLang="ko-KR" dirty="0"/>
              <a:t>, 23 </a:t>
            </a:r>
            <a:r>
              <a:rPr lang="ko-KR" altLang="en-US" dirty="0" err="1"/>
              <a:t>신대혁</a:t>
            </a:r>
            <a:r>
              <a:rPr lang="en-US" altLang="ko-KR" dirty="0"/>
              <a:t>, 23 </a:t>
            </a:r>
            <a:r>
              <a:rPr lang="ko-KR" altLang="en-US" dirty="0"/>
              <a:t>강형석</a:t>
            </a:r>
            <a:endParaRPr lang="en-US" altLang="ko-KR" dirty="0"/>
          </a:p>
          <a:p>
            <a:r>
              <a:rPr lang="ko-KR" altLang="en-US" dirty="0"/>
              <a:t>작품 제목</a:t>
            </a:r>
            <a:r>
              <a:rPr lang="en-US" altLang="ko-KR" dirty="0"/>
              <a:t>: </a:t>
            </a:r>
            <a:r>
              <a:rPr lang="ko-KR" altLang="en-US" dirty="0"/>
              <a:t>당신의 </a:t>
            </a:r>
            <a:r>
              <a:rPr lang="ko-KR" altLang="en-US" dirty="0" err="1"/>
              <a:t>아이도루가</a:t>
            </a:r>
            <a:r>
              <a:rPr lang="ko-KR" altLang="en-US" dirty="0"/>
              <a:t> 되고 싶어</a:t>
            </a:r>
            <a:endParaRPr lang="en-US" altLang="ko-KR" dirty="0"/>
          </a:p>
          <a:p>
            <a:r>
              <a:rPr lang="ko-KR" altLang="en-US" dirty="0"/>
              <a:t>유형</a:t>
            </a:r>
            <a:r>
              <a:rPr lang="en-US" altLang="ko-KR" dirty="0"/>
              <a:t>: </a:t>
            </a:r>
            <a:r>
              <a:rPr lang="ko-KR" altLang="en-US" dirty="0"/>
              <a:t>선생님 몰래 춤추기류 게임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2BCE094-F0D4-AFE0-C55A-9EAF802D2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28999"/>
            <a:ext cx="6096000" cy="33178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E0CB1DD-F315-42C9-1763-DD2E2EA4A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28998"/>
            <a:ext cx="6096000" cy="33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185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3283A1-7434-1EDF-3D5C-4606B655C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en-US" dirty="0"/>
              <a:t>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153C47-649B-C2AB-C54F-5A6FBE02E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참여자</a:t>
            </a:r>
            <a:r>
              <a:rPr lang="en-US" altLang="ko-KR" dirty="0"/>
              <a:t>: 20 </a:t>
            </a:r>
            <a:r>
              <a:rPr lang="ko-KR" altLang="en-US" dirty="0"/>
              <a:t>전성현</a:t>
            </a:r>
            <a:endParaRPr lang="en-US" altLang="ko-KR" dirty="0"/>
          </a:p>
          <a:p>
            <a:r>
              <a:rPr lang="ko-KR" altLang="en-US" dirty="0"/>
              <a:t>작품 제목</a:t>
            </a:r>
            <a:r>
              <a:rPr lang="en-US" altLang="ko-KR" dirty="0"/>
              <a:t>: </a:t>
            </a:r>
            <a:r>
              <a:rPr lang="ko-KR" altLang="en-US" dirty="0"/>
              <a:t>콘서트 관람 </a:t>
            </a:r>
            <a:r>
              <a:rPr lang="ko-KR" altLang="en-US" dirty="0" err="1"/>
              <a:t>대작전</a:t>
            </a:r>
            <a:endParaRPr lang="en-US" altLang="ko-KR" dirty="0"/>
          </a:p>
          <a:p>
            <a:r>
              <a:rPr lang="ko-KR" altLang="en-US" dirty="0"/>
              <a:t>유형</a:t>
            </a:r>
            <a:r>
              <a:rPr lang="en-US" altLang="ko-KR" dirty="0"/>
              <a:t>: </a:t>
            </a:r>
            <a:r>
              <a:rPr lang="ko-KR" altLang="en-US" dirty="0"/>
              <a:t>전략 카드게임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D4F2F0-023E-EBCC-A1C5-9A9E63A13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04008"/>
            <a:ext cx="5962650" cy="33539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D78B2F1-2800-A848-6ECC-A42BE95E0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750" y="365125"/>
            <a:ext cx="5200650" cy="292536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7E789D4-90F4-5DDA-748D-07865B10DE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504008"/>
            <a:ext cx="5959475" cy="335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92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2B2B63-A210-6305-E9A6-654DED1E6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r>
              <a:rPr lang="ko-KR" altLang="en-US" dirty="0"/>
              <a:t>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FFB2CD-1091-826B-646B-09BE6F17B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참여자</a:t>
            </a:r>
            <a:r>
              <a:rPr lang="en-US" altLang="ko-KR" dirty="0"/>
              <a:t>: 20</a:t>
            </a:r>
            <a:r>
              <a:rPr lang="ko-KR" altLang="en-US" dirty="0"/>
              <a:t> 김성태</a:t>
            </a:r>
            <a:r>
              <a:rPr lang="en-US" altLang="ko-KR" dirty="0"/>
              <a:t>, 20 </a:t>
            </a:r>
            <a:r>
              <a:rPr lang="ko-KR" altLang="en-US" dirty="0" err="1"/>
              <a:t>심지섭</a:t>
            </a:r>
            <a:endParaRPr lang="en-US" altLang="ko-KR" dirty="0"/>
          </a:p>
          <a:p>
            <a:r>
              <a:rPr lang="ko-KR" altLang="en-US" dirty="0"/>
              <a:t>작품 제목</a:t>
            </a:r>
            <a:r>
              <a:rPr lang="en-US" altLang="ko-KR" dirty="0"/>
              <a:t>: </a:t>
            </a:r>
            <a:r>
              <a:rPr lang="ko-KR" altLang="en-US" dirty="0"/>
              <a:t>성덕 만들기</a:t>
            </a:r>
            <a:r>
              <a:rPr lang="en-US" altLang="ko-KR" dirty="0"/>
              <a:t>(</a:t>
            </a:r>
            <a:r>
              <a:rPr lang="ko-KR" altLang="en-US" dirty="0"/>
              <a:t>가제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유형</a:t>
            </a:r>
            <a:r>
              <a:rPr lang="en-US" altLang="ko-KR" dirty="0"/>
              <a:t>: </a:t>
            </a:r>
            <a:r>
              <a:rPr lang="ko-KR" altLang="en-US" dirty="0"/>
              <a:t>시뮬레이션 게임</a:t>
            </a:r>
            <a:endParaRPr lang="en-US" altLang="ko-KR" dirty="0"/>
          </a:p>
          <a:p>
            <a:r>
              <a:rPr lang="ko-KR" altLang="en-US" dirty="0"/>
              <a:t>미완성</a:t>
            </a:r>
            <a:r>
              <a:rPr lang="en-US" altLang="ko-KR" dirty="0"/>
              <a:t>(</a:t>
            </a:r>
            <a:r>
              <a:rPr lang="ko-KR" altLang="en-US" dirty="0"/>
              <a:t>유니티 파일로 존재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5" name="그림 4" descr="텍스트, 실내, 개인용 컴퓨터, 출력 장치이(가) 표시된 사진&#10;&#10;자동 생성된 설명">
            <a:extLst>
              <a:ext uri="{FF2B5EF4-FFF2-40B4-BE49-F238E27FC236}">
                <a16:creationId xmlns:a16="http://schemas.microsoft.com/office/drawing/2014/main" id="{C2D47E76-0F22-ECC5-E637-12EF3502E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42" y="3857624"/>
            <a:ext cx="4000500" cy="3000375"/>
          </a:xfrm>
          <a:prstGeom prst="rect">
            <a:avLst/>
          </a:prstGeom>
        </p:spPr>
      </p:pic>
      <p:pic>
        <p:nvPicPr>
          <p:cNvPr id="7" name="그림 6" descr="텍스트, 실내, 개인용 컴퓨터, 출력 장치이(가) 표시된 사진&#10;&#10;자동 생성된 설명">
            <a:extLst>
              <a:ext uri="{FF2B5EF4-FFF2-40B4-BE49-F238E27FC236}">
                <a16:creationId xmlns:a16="http://schemas.microsoft.com/office/drawing/2014/main" id="{88CA8CB6-51F3-9E11-C9EE-BE4F49EA3E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042" y="3857623"/>
            <a:ext cx="4000500" cy="3000375"/>
          </a:xfrm>
          <a:prstGeom prst="rect">
            <a:avLst/>
          </a:prstGeom>
        </p:spPr>
      </p:pic>
      <p:pic>
        <p:nvPicPr>
          <p:cNvPr id="9" name="그림 8" descr="텍스트, 실내, 개인용 컴퓨터, 출력 장치이(가) 표시된 사진&#10;&#10;자동 생성된 설명">
            <a:extLst>
              <a:ext uri="{FF2B5EF4-FFF2-40B4-BE49-F238E27FC236}">
                <a16:creationId xmlns:a16="http://schemas.microsoft.com/office/drawing/2014/main" id="{26F071A3-5B1C-7C1C-0C60-9475089B6E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542" y="3857625"/>
            <a:ext cx="400050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658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181</Words>
  <Application>Microsoft Office PowerPoint</Application>
  <PresentationFormat>와이드스크린</PresentationFormat>
  <Paragraphs>36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2023 플럼잼  결과 발표</vt:lpstr>
      <vt:lpstr>깃허브 공유</vt:lpstr>
      <vt:lpstr>주제 선정</vt:lpstr>
      <vt:lpstr>1팀</vt:lpstr>
      <vt:lpstr>2팀</vt:lpstr>
      <vt:lpstr>3팀</vt:lpstr>
      <vt:lpstr>4팀</vt:lpstr>
      <vt:lpstr>5팀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플럼잼  결과 발표</dc:title>
  <dc:creator>조강현</dc:creator>
  <cp:lastModifiedBy>조강현</cp:lastModifiedBy>
  <cp:revision>2</cp:revision>
  <dcterms:created xsi:type="dcterms:W3CDTF">2023-09-14T06:28:19Z</dcterms:created>
  <dcterms:modified xsi:type="dcterms:W3CDTF">2023-09-14T07:01:45Z</dcterms:modified>
</cp:coreProperties>
</file>

<file path=docProps/thumbnail.jpeg>
</file>